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0" autoAdjust="0"/>
    <p:restoredTop sz="94660"/>
  </p:normalViewPr>
  <p:slideViewPr>
    <p:cSldViewPr snapToGrid="0">
      <p:cViewPr varScale="1">
        <p:scale>
          <a:sx n="104" d="100"/>
          <a:sy n="104" d="100"/>
        </p:scale>
        <p:origin x="44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5B2E7EB4-1AC7-4649-9757-BE2C7AA1613F}"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355057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B2E7EB4-1AC7-4649-9757-BE2C7AA1613F}"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296413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B2E7EB4-1AC7-4649-9757-BE2C7AA1613F}"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235378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B2E7EB4-1AC7-4649-9757-BE2C7AA1613F}"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98521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B2E7EB4-1AC7-4649-9757-BE2C7AA1613F}" type="datetimeFigureOut">
              <a:rPr lang="cs-CZ" smtClean="0"/>
              <a:t>15.03.2021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380740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5B2E7EB4-1AC7-4649-9757-BE2C7AA1613F}" type="datetimeFigureOut">
              <a:rPr lang="cs-CZ" smtClean="0"/>
              <a:t>15.03.2021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347448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B2E7EB4-1AC7-4649-9757-BE2C7AA1613F}" type="datetimeFigureOut">
              <a:rPr lang="cs-CZ" smtClean="0"/>
              <a:t>15.03.2021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127360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B2E7EB4-1AC7-4649-9757-BE2C7AA1613F}" type="datetimeFigureOut">
              <a:rPr lang="cs-CZ" smtClean="0"/>
              <a:t>15.03.2021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383916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E7EB4-1AC7-4649-9757-BE2C7AA1613F}" type="datetimeFigureOut">
              <a:rPr lang="cs-CZ" smtClean="0"/>
              <a:t>15.03.2021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182740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B2E7EB4-1AC7-4649-9757-BE2C7AA1613F}" type="datetimeFigureOut">
              <a:rPr lang="cs-CZ" smtClean="0"/>
              <a:t>15.03.2021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313256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B2E7EB4-1AC7-4649-9757-BE2C7AA1613F}" type="datetimeFigureOut">
              <a:rPr lang="cs-CZ" smtClean="0"/>
              <a:t>15.03.2021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564FD1-AE12-460D-BC5F-C9F16657561E}" type="slidenum">
              <a:rPr lang="cs-CZ" smtClean="0"/>
              <a:t>‹#›</a:t>
            </a:fld>
            <a:endParaRPr lang="cs-CZ"/>
          </a:p>
        </p:txBody>
      </p:sp>
    </p:spTree>
    <p:extLst>
      <p:ext uri="{BB962C8B-B14F-4D97-AF65-F5344CB8AC3E}">
        <p14:creationId xmlns:p14="http://schemas.microsoft.com/office/powerpoint/2010/main" val="271879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E7EB4-1AC7-4649-9757-BE2C7AA1613F}" type="datetimeFigureOut">
              <a:rPr lang="cs-CZ" smtClean="0"/>
              <a:t>15.03.2021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64FD1-AE12-460D-BC5F-C9F16657561E}" type="slidenum">
              <a:rPr lang="cs-CZ" smtClean="0"/>
              <a:t>‹#›</a:t>
            </a:fld>
            <a:endParaRPr lang="cs-CZ"/>
          </a:p>
        </p:txBody>
      </p:sp>
    </p:spTree>
    <p:extLst>
      <p:ext uri="{BB962C8B-B14F-4D97-AF65-F5344CB8AC3E}">
        <p14:creationId xmlns:p14="http://schemas.microsoft.com/office/powerpoint/2010/main" val="183088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vodakova.k@zsdpou.c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1643244" y="133895"/>
            <a:ext cx="8905512" cy="6541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509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533400"/>
            <a:ext cx="9144000" cy="5467350"/>
          </a:xfrm>
        </p:spPr>
        <p:txBody>
          <a:bodyPr>
            <a:normAutofit/>
          </a:bodyPr>
          <a:lstStyle/>
          <a:p>
            <a:r>
              <a:rPr lang="cs-CZ" sz="4000" dirty="0">
                <a:latin typeface="Comic Sans MS" panose="030F0702030302020204" pitchFamily="66" charset="0"/>
              </a:rPr>
              <a:t>Ahoj děti, moc vás zdravím. Vzhledem k tomu, že se ještě nějakou chvilku neuvidíme, připravila jsem pro vás vyrábění, aby vám rychleji ubíhal čas.</a:t>
            </a:r>
            <a:br>
              <a:rPr lang="cs-CZ" sz="4000" dirty="0">
                <a:latin typeface="Comic Sans MS" panose="030F0702030302020204" pitchFamily="66" charset="0"/>
              </a:rPr>
            </a:br>
            <a:r>
              <a:rPr lang="cs-CZ" sz="4000" dirty="0">
                <a:latin typeface="Comic Sans MS" panose="030F0702030302020204" pitchFamily="66" charset="0"/>
              </a:rPr>
              <a:t>Komu se bude chtít, může si se mnou zkusit vyrobit něco na Velikonoce, které už jsou za dveřmi.</a:t>
            </a:r>
            <a:br>
              <a:rPr lang="cs-CZ" sz="4000" dirty="0">
                <a:latin typeface="Comic Sans MS" panose="030F0702030302020204" pitchFamily="66" charset="0"/>
              </a:rPr>
            </a:br>
            <a:r>
              <a:rPr lang="cs-CZ" sz="4000" dirty="0">
                <a:latin typeface="Comic Sans MS" panose="030F0702030302020204" pitchFamily="66" charset="0"/>
              </a:rPr>
              <a:t>Těším se na pěkné výrobky. Vychovatelka Katka</a:t>
            </a:r>
          </a:p>
        </p:txBody>
      </p:sp>
    </p:spTree>
    <p:extLst>
      <p:ext uri="{BB962C8B-B14F-4D97-AF65-F5344CB8AC3E}">
        <p14:creationId xmlns:p14="http://schemas.microsoft.com/office/powerpoint/2010/main" val="26097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57900" y="1825625"/>
            <a:ext cx="5295900" cy="4351338"/>
          </a:xfrm>
        </p:spPr>
        <p:txBody>
          <a:bodyPr>
            <a:normAutofit/>
          </a:bodyPr>
          <a:lstStyle/>
          <a:p>
            <a:r>
              <a:rPr lang="cs-CZ" sz="4000" dirty="0">
                <a:latin typeface="Comic Sans MS" panose="030F0702030302020204" pitchFamily="66" charset="0"/>
              </a:rPr>
              <a:t>Na vyrábění budeš potřebovat čtvrtku, bílý papír, pastelky, černou fixu, lepidlo a nůžky.</a:t>
            </a:r>
          </a:p>
        </p:txBody>
      </p:sp>
      <p:pic>
        <p:nvPicPr>
          <p:cNvPr id="8" name="Obrázek 7"/>
          <p:cNvPicPr>
            <a:picLocks noChangeAspect="1"/>
          </p:cNvPicPr>
          <p:nvPr/>
        </p:nvPicPr>
        <p:blipFill>
          <a:blip r:embed="rId2"/>
          <a:stretch>
            <a:fillRect/>
          </a:stretch>
        </p:blipFill>
        <p:spPr>
          <a:xfrm>
            <a:off x="838200" y="139947"/>
            <a:ext cx="5048250" cy="6549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970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779005" y="1825625"/>
            <a:ext cx="4898645" cy="4351338"/>
          </a:xfrm>
        </p:spPr>
        <p:txBody>
          <a:bodyPr>
            <a:normAutofit/>
          </a:bodyPr>
          <a:lstStyle/>
          <a:p>
            <a:r>
              <a:rPr lang="cs-CZ" sz="4000" dirty="0">
                <a:latin typeface="Comic Sans MS" panose="030F0702030302020204" pitchFamily="66" charset="0"/>
              </a:rPr>
              <a:t>Vezmi si pastelky (oranžovou, žlutou, světle a tmavě hnědou) </a:t>
            </a:r>
            <a:r>
              <a:rPr lang="cs-CZ" sz="4000" dirty="0" smtClean="0">
                <a:latin typeface="Comic Sans MS" panose="030F0702030302020204" pitchFamily="66" charset="0"/>
              </a:rPr>
              <a:t>a </a:t>
            </a:r>
            <a:r>
              <a:rPr lang="cs-CZ" sz="4000" dirty="0">
                <a:latin typeface="Comic Sans MS" panose="030F0702030302020204" pitchFamily="66" charset="0"/>
              </a:rPr>
              <a:t>nakresli velké oválné klubíčko.</a:t>
            </a:r>
          </a:p>
          <a:p>
            <a:endParaRPr lang="cs-CZ" sz="4000" dirty="0">
              <a:latin typeface="Comic Sans MS" panose="030F0702030302020204" pitchFamily="66" charset="0"/>
            </a:endParaRPr>
          </a:p>
        </p:txBody>
      </p:sp>
      <p:pic>
        <p:nvPicPr>
          <p:cNvPr id="5" name="Obrázek 4"/>
          <p:cNvPicPr>
            <a:picLocks noChangeAspect="1"/>
          </p:cNvPicPr>
          <p:nvPr/>
        </p:nvPicPr>
        <p:blipFill>
          <a:blip r:embed="rId2"/>
          <a:stretch>
            <a:fillRect/>
          </a:stretch>
        </p:blipFill>
        <p:spPr>
          <a:xfrm>
            <a:off x="838200" y="365125"/>
            <a:ext cx="5859640" cy="6207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144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905500" y="1825625"/>
            <a:ext cx="5448300" cy="4351338"/>
          </a:xfrm>
        </p:spPr>
        <p:txBody>
          <a:bodyPr>
            <a:normAutofit/>
          </a:bodyPr>
          <a:lstStyle/>
          <a:p>
            <a:r>
              <a:rPr lang="cs-CZ" sz="4000" dirty="0" smtClean="0">
                <a:latin typeface="Comic Sans MS" panose="030F0702030302020204" pitchFamily="66" charset="0"/>
              </a:rPr>
              <a:t>Slabý </a:t>
            </a:r>
            <a:r>
              <a:rPr lang="cs-CZ" sz="4000" dirty="0">
                <a:latin typeface="Comic Sans MS" panose="030F0702030302020204" pitchFamily="66" charset="0"/>
              </a:rPr>
              <a:t>papír přehni na půlku a nakresli půlkruh.</a:t>
            </a:r>
          </a:p>
          <a:p>
            <a:endParaRPr lang="cs-CZ" sz="4000" dirty="0">
              <a:latin typeface="Comic Sans MS" panose="030F0702030302020204" pitchFamily="66" charset="0"/>
            </a:endParaRPr>
          </a:p>
        </p:txBody>
      </p:sp>
      <p:pic>
        <p:nvPicPr>
          <p:cNvPr id="5" name="Obrázek 4"/>
          <p:cNvPicPr>
            <a:picLocks noChangeAspect="1"/>
          </p:cNvPicPr>
          <p:nvPr/>
        </p:nvPicPr>
        <p:blipFill>
          <a:blip r:embed="rId2"/>
          <a:stretch>
            <a:fillRect/>
          </a:stretch>
        </p:blipFill>
        <p:spPr>
          <a:xfrm>
            <a:off x="838200" y="166687"/>
            <a:ext cx="5067300" cy="6500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386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67450" y="1825625"/>
            <a:ext cx="5086350" cy="4351338"/>
          </a:xfrm>
        </p:spPr>
        <p:txBody>
          <a:bodyPr/>
          <a:lstStyle/>
          <a:p>
            <a:r>
              <a:rPr lang="cs-CZ" sz="4000" dirty="0">
                <a:latin typeface="Comic Sans MS" panose="030F0702030302020204" pitchFamily="66" charset="0"/>
              </a:rPr>
              <a:t>Na druhou polovinu nakresli křídlo, oko, zobák, hřebínek a vajíčka.</a:t>
            </a:r>
          </a:p>
          <a:p>
            <a:endParaRPr lang="cs-CZ" dirty="0"/>
          </a:p>
        </p:txBody>
      </p:sp>
      <p:pic>
        <p:nvPicPr>
          <p:cNvPr id="6" name="Obrázek 5"/>
          <p:cNvPicPr>
            <a:picLocks noChangeAspect="1"/>
          </p:cNvPicPr>
          <p:nvPr/>
        </p:nvPicPr>
        <p:blipFill>
          <a:blip r:embed="rId2"/>
          <a:stretch>
            <a:fillRect/>
          </a:stretch>
        </p:blipFill>
        <p:spPr>
          <a:xfrm>
            <a:off x="838199" y="209550"/>
            <a:ext cx="5231827" cy="6457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212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59914" y="1257300"/>
            <a:ext cx="5941585" cy="5276850"/>
          </a:xfrm>
        </p:spPr>
        <p:txBody>
          <a:bodyPr>
            <a:normAutofit/>
          </a:bodyPr>
          <a:lstStyle/>
          <a:p>
            <a:r>
              <a:rPr lang="cs-CZ" sz="4000" dirty="0">
                <a:latin typeface="Comic Sans MS" panose="030F0702030302020204" pitchFamily="66" charset="0"/>
              </a:rPr>
              <a:t>Části slepičky </a:t>
            </a:r>
            <a:r>
              <a:rPr lang="cs-CZ" sz="4000" dirty="0" smtClean="0">
                <a:latin typeface="Comic Sans MS" panose="030F0702030302020204" pitchFamily="66" charset="0"/>
              </a:rPr>
              <a:t>vystřihni </a:t>
            </a:r>
            <a:r>
              <a:rPr lang="cs-CZ" sz="4000" dirty="0">
                <a:latin typeface="Comic Sans MS" panose="030F0702030302020204" pitchFamily="66" charset="0"/>
              </a:rPr>
              <a:t>a vybarvi. Tělo třeba žlutou, křídlo a hřebínek červenou, zobák oranžovou. Barvy si vyber, jaké se ti budou líbit, je to na tobě. </a:t>
            </a:r>
            <a:r>
              <a:rPr lang="cs-CZ" sz="4000" dirty="0">
                <a:latin typeface="Comic Sans MS" panose="030F0702030302020204" pitchFamily="66" charset="0"/>
                <a:sym typeface="Wingdings" panose="05000000000000000000" pitchFamily="2" charset="2"/>
              </a:rPr>
              <a:t></a:t>
            </a:r>
            <a:endParaRPr lang="cs-CZ" sz="4000" dirty="0">
              <a:latin typeface="Comic Sans MS" panose="030F0702030302020204" pitchFamily="66" charset="0"/>
            </a:endParaRPr>
          </a:p>
          <a:p>
            <a:endParaRPr lang="cs-CZ" dirty="0"/>
          </a:p>
        </p:txBody>
      </p:sp>
      <p:pic>
        <p:nvPicPr>
          <p:cNvPr id="5" name="Obrázek 4"/>
          <p:cNvPicPr>
            <a:picLocks noChangeAspect="1"/>
          </p:cNvPicPr>
          <p:nvPr/>
        </p:nvPicPr>
        <p:blipFill>
          <a:blip r:embed="rId2"/>
          <a:stretch>
            <a:fillRect/>
          </a:stretch>
        </p:blipFill>
        <p:spPr>
          <a:xfrm>
            <a:off x="838200" y="538162"/>
            <a:ext cx="5221715" cy="576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986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96200" y="1825625"/>
            <a:ext cx="4171950" cy="4351338"/>
          </a:xfrm>
        </p:spPr>
        <p:txBody>
          <a:bodyPr/>
          <a:lstStyle/>
          <a:p>
            <a:r>
              <a:rPr lang="cs-CZ" sz="4000" dirty="0">
                <a:latin typeface="Comic Sans MS" panose="030F0702030302020204" pitchFamily="66" charset="0"/>
              </a:rPr>
              <a:t>Slepičku si takhle slep dohromady.</a:t>
            </a:r>
          </a:p>
          <a:p>
            <a:endParaRPr lang="cs-CZ" dirty="0"/>
          </a:p>
        </p:txBody>
      </p:sp>
      <p:pic>
        <p:nvPicPr>
          <p:cNvPr id="7" name="Obrázek 6"/>
          <p:cNvPicPr>
            <a:picLocks noChangeAspect="1"/>
          </p:cNvPicPr>
          <p:nvPr/>
        </p:nvPicPr>
        <p:blipFill>
          <a:blip r:embed="rId2"/>
          <a:stretch>
            <a:fillRect/>
          </a:stretch>
        </p:blipFill>
        <p:spPr>
          <a:xfrm>
            <a:off x="838200" y="666749"/>
            <a:ext cx="6701913" cy="5376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737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130848" y="857250"/>
            <a:ext cx="6889702" cy="5791199"/>
          </a:xfrm>
        </p:spPr>
        <p:txBody>
          <a:bodyPr>
            <a:normAutofit fontScale="85000" lnSpcReduction="10000"/>
          </a:bodyPr>
          <a:lstStyle/>
          <a:p>
            <a:r>
              <a:rPr lang="cs-CZ" sz="4300" dirty="0">
                <a:latin typeface="Comic Sans MS" panose="030F0702030302020204" pitchFamily="66" charset="0"/>
              </a:rPr>
              <a:t>Slepičku a vajíčka si nalep na podestýlku, kolem můžeš domalovat lístečky.</a:t>
            </a:r>
          </a:p>
          <a:p>
            <a:r>
              <a:rPr lang="cs-CZ" sz="4300" dirty="0">
                <a:latin typeface="Comic Sans MS" panose="030F0702030302020204" pitchFamily="66" charset="0"/>
              </a:rPr>
              <a:t>Věřím, že se vám výrobek povedl, vím, že jste šikulky. </a:t>
            </a:r>
            <a:r>
              <a:rPr lang="cs-CZ" sz="4300" dirty="0">
                <a:latin typeface="Comic Sans MS" panose="030F0702030302020204" pitchFamily="66" charset="0"/>
                <a:sym typeface="Wingdings" panose="05000000000000000000" pitchFamily="2" charset="2"/>
              </a:rPr>
              <a:t></a:t>
            </a:r>
            <a:endParaRPr lang="cs-CZ" sz="4300" dirty="0">
              <a:latin typeface="Comic Sans MS" panose="030F0702030302020204" pitchFamily="66" charset="0"/>
            </a:endParaRPr>
          </a:p>
          <a:p>
            <a:r>
              <a:rPr lang="cs-CZ" sz="4300" dirty="0">
                <a:latin typeface="Comic Sans MS" panose="030F0702030302020204" pitchFamily="66" charset="0"/>
              </a:rPr>
              <a:t>Komu se bude chtít, může výrobek vyfotit a poslat na email </a:t>
            </a:r>
            <a:r>
              <a:rPr lang="cs-CZ" sz="4300" u="sng" dirty="0">
                <a:latin typeface="Comic Sans MS" panose="030F0702030302020204" pitchFamily="66" charset="0"/>
                <a:hlinkClick r:id="rId2"/>
              </a:rPr>
              <a:t>vodakova.k@zsdpou.cz</a:t>
            </a:r>
            <a:r>
              <a:rPr lang="cs-CZ" sz="4300" dirty="0">
                <a:latin typeface="Comic Sans MS" panose="030F0702030302020204" pitchFamily="66" charset="0"/>
              </a:rPr>
              <a:t> nebo přinést ukázat do školy, až se vrátíme. Budu se moc těšit. Vychovatelka Katka </a:t>
            </a:r>
            <a:r>
              <a:rPr lang="cs-CZ" sz="4300" dirty="0">
                <a:latin typeface="Comic Sans MS" panose="030F0702030302020204" pitchFamily="66" charset="0"/>
                <a:sym typeface="Wingdings" panose="05000000000000000000" pitchFamily="2" charset="2"/>
              </a:rPr>
              <a:t></a:t>
            </a:r>
            <a:endParaRPr lang="cs-CZ" sz="4300" dirty="0">
              <a:latin typeface="Comic Sans MS" panose="030F0702030302020204" pitchFamily="66" charset="0"/>
            </a:endParaRPr>
          </a:p>
          <a:p>
            <a:endParaRPr lang="cs-CZ" dirty="0">
              <a:latin typeface="Comic Sans MS" panose="030F0702030302020204" pitchFamily="66" charset="0"/>
            </a:endParaRPr>
          </a:p>
        </p:txBody>
      </p:sp>
      <p:pic>
        <p:nvPicPr>
          <p:cNvPr id="5" name="Obrázek 4"/>
          <p:cNvPicPr>
            <a:picLocks noChangeAspect="1"/>
          </p:cNvPicPr>
          <p:nvPr/>
        </p:nvPicPr>
        <p:blipFill>
          <a:blip r:embed="rId3"/>
          <a:stretch>
            <a:fillRect/>
          </a:stretch>
        </p:blipFill>
        <p:spPr>
          <a:xfrm>
            <a:off x="537621" y="1027906"/>
            <a:ext cx="4593227" cy="4657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239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168</Words>
  <Application>Microsoft Office PowerPoint</Application>
  <PresentationFormat>Širokoúhlá obrazovka</PresentationFormat>
  <Paragraphs>10</Paragraphs>
  <Slides>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vt:i4>
      </vt:variant>
    </vt:vector>
  </HeadingPairs>
  <TitlesOfParts>
    <vt:vector size="15" baseType="lpstr">
      <vt:lpstr>Arial</vt:lpstr>
      <vt:lpstr>Calibri</vt:lpstr>
      <vt:lpstr>Calibri Light</vt:lpstr>
      <vt:lpstr>Comic Sans MS</vt:lpstr>
      <vt:lpstr>Wingdings</vt:lpstr>
      <vt:lpstr>Office Theme</vt:lpstr>
      <vt:lpstr>Prezentace aplikace PowerPoint</vt:lpstr>
      <vt:lpstr>Ahoj děti, moc vás zdravím. Vzhledem k tomu, že se ještě nějakou chvilku neuvidíme, připravila jsem pro vás vyrábění, aby vám rychleji ubíhal čas. Komu se bude chtít, může si se mnou zkusit vyrobit něco na Velikonoce, které už jsou za dveřmi. Těším se na pěkné výrobky. Vychovatelka Katka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NB-01</dc:creator>
  <cp:lastModifiedBy>Uživatel systému Windows</cp:lastModifiedBy>
  <cp:revision>5</cp:revision>
  <dcterms:created xsi:type="dcterms:W3CDTF">2021-03-13T11:30:10Z</dcterms:created>
  <dcterms:modified xsi:type="dcterms:W3CDTF">2021-03-15T21:25:21Z</dcterms:modified>
</cp:coreProperties>
</file>