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64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6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81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239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6212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382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7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685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827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494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878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0AE81-B204-4F2F-91B3-E2024CD93118}" type="datetimeFigureOut">
              <a:rPr lang="cs-CZ" smtClean="0"/>
              <a:t>22.3.2021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0BB0F-85A0-4E7B-B2D1-CA0CC18EE1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15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vodakova.k@zsdpou.cz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833257" y="731521"/>
            <a:ext cx="6740434" cy="1345473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latin typeface="Comic Sans MS" panose="030F0702030302020204" pitchFamily="66" charset="0"/>
              </a:rPr>
              <a:t>Velikonoční zajíček</a:t>
            </a:r>
            <a:endParaRPr lang="cs-CZ" sz="4800" b="1" dirty="0">
              <a:latin typeface="Comic Sans MS" panose="030F0702030302020204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892730"/>
            <a:ext cx="1571897" cy="1365069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13953"/>
            <a:ext cx="2713054" cy="564315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617029" y="3226526"/>
            <a:ext cx="5381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Ahoj děti, dnes si se mnou můžete vyrobit zajíčka. </a:t>
            </a:r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259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63" b="25495"/>
          <a:stretch/>
        </p:blipFill>
        <p:spPr>
          <a:xfrm>
            <a:off x="554710" y="561702"/>
            <a:ext cx="5284907" cy="579990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466114" y="1267097"/>
            <a:ext cx="502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Vše si slep dohromady a dokresli fixou oči, pusu a drápky.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885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1" t="3048" r="12626" b="25333"/>
          <a:stretch/>
        </p:blipFill>
        <p:spPr>
          <a:xfrm>
            <a:off x="705395" y="483324"/>
            <a:ext cx="3239588" cy="597100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859383" y="1162594"/>
            <a:ext cx="63354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A zajíček je hotový. </a:t>
            </a:r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 </a:t>
            </a:r>
          </a:p>
          <a:p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Pokud se budeš chtít pochlubit svým výrobkem, zase mi pošli na emailovou adresu </a:t>
            </a:r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  <a:hlinkClick r:id="rId3"/>
              </a:rPr>
              <a:t>vodakova.k@zsdpou.cz</a:t>
            </a:r>
            <a:endParaRPr lang="cs-CZ" sz="24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r>
              <a:rPr lang="cs-CZ" sz="2400" dirty="0" smtClean="0">
                <a:latin typeface="Comic Sans MS" panose="030F0702030302020204" pitchFamily="66" charset="0"/>
              </a:rPr>
              <a:t>Budu se moc těšit. Zdraví vás vychovatelka Katka </a:t>
            </a:r>
            <a:r>
              <a:rPr lang="cs-CZ" sz="2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774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2" b="4777"/>
          <a:stretch/>
        </p:blipFill>
        <p:spPr>
          <a:xfrm>
            <a:off x="1038036" y="261807"/>
            <a:ext cx="4016770" cy="645250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839097" y="574766"/>
            <a:ext cx="56562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dirty="0" smtClean="0">
              <a:latin typeface="Comic Sans MS" panose="030F0702030302020204" pitchFamily="66" charset="0"/>
            </a:endParaRPr>
          </a:p>
          <a:p>
            <a:r>
              <a:rPr lang="cs-CZ" sz="2400" dirty="0" smtClean="0">
                <a:latin typeface="Comic Sans MS" panose="030F0702030302020204" pitchFamily="66" charset="0"/>
              </a:rPr>
              <a:t>Na zajíčka budeš potřebovat bílý papír, ruličku od toaletního papíru, nůžky, pravítko, lepidlo, pastelky (hnědou, růžovou), tužku a černou fixu.</a:t>
            </a:r>
          </a:p>
          <a:p>
            <a:r>
              <a:rPr lang="cs-CZ" sz="2400" dirty="0" smtClean="0">
                <a:latin typeface="Comic Sans MS" panose="030F0702030302020204" pitchFamily="66" charset="0"/>
              </a:rPr>
              <a:t>Kdo má doma barevný papír, může ho použít místo vybarvování pastelkami.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660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8" b="22977"/>
          <a:stretch/>
        </p:blipFill>
        <p:spPr>
          <a:xfrm>
            <a:off x="659213" y="323048"/>
            <a:ext cx="4353757" cy="61691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943600" y="1319349"/>
            <a:ext cx="5342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Ruličku si přilož na papír k jedné straně a tužkou si udělej čárku, potom k druhé straně a zase si označ délku ruličky.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010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39" b="18803"/>
          <a:stretch/>
        </p:blipFill>
        <p:spPr>
          <a:xfrm>
            <a:off x="763717" y="310273"/>
            <a:ext cx="4633477" cy="626034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675120" y="1319349"/>
            <a:ext cx="4976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Vyznačené čárky si spoj pravítkem, vznikne ti obdélník.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78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4" b="23621"/>
          <a:stretch/>
        </p:blipFill>
        <p:spPr>
          <a:xfrm>
            <a:off x="593898" y="457200"/>
            <a:ext cx="4285529" cy="617873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473337" y="1254034"/>
            <a:ext cx="596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Na zbytek papíru si dokresli uši a nohy.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594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1" r="18656"/>
          <a:stretch/>
        </p:blipFill>
        <p:spPr>
          <a:xfrm>
            <a:off x="501316" y="731520"/>
            <a:ext cx="3512553" cy="365575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5" r="19652"/>
          <a:stretch/>
        </p:blipFill>
        <p:spPr>
          <a:xfrm>
            <a:off x="4444903" y="731518"/>
            <a:ext cx="3454671" cy="365575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3" r="37428"/>
          <a:stretch/>
        </p:blipFill>
        <p:spPr>
          <a:xfrm rot="10800000">
            <a:off x="8330608" y="731519"/>
            <a:ext cx="3169227" cy="365575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01316" y="5447211"/>
            <a:ext cx="9483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Na kraj papíru si pomocí pravítka narýsujeme menší obdélník (z něho potom budeš stříhat vousky).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471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9" t="6653" r="28459" b="5986"/>
          <a:stretch/>
        </p:blipFill>
        <p:spPr>
          <a:xfrm rot="16200000">
            <a:off x="-211706" y="1230605"/>
            <a:ext cx="6061167" cy="4383723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6035040" y="940526"/>
            <a:ext cx="5159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Teď už máš téměř vše připravené </a:t>
            </a:r>
          </a:p>
          <a:p>
            <a:r>
              <a:rPr lang="cs-CZ" sz="2400" dirty="0" smtClean="0">
                <a:latin typeface="Comic Sans MS" panose="030F0702030302020204" pitchFamily="66" charset="0"/>
              </a:rPr>
              <a:t>k vybarvování.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752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525" r="1533" b="19999"/>
          <a:stretch/>
        </p:blipFill>
        <p:spPr>
          <a:xfrm rot="10800000">
            <a:off x="685338" y="509450"/>
            <a:ext cx="4214043" cy="591747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656217" y="1306286"/>
            <a:ext cx="5434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Části si vybarvi pastelkami a nezapomeň si ještě dokreslit oči a nos.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704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95" b="32571"/>
          <a:stretch/>
        </p:blipFill>
        <p:spPr>
          <a:xfrm>
            <a:off x="737591" y="548641"/>
            <a:ext cx="6150918" cy="579990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563394" y="1214846"/>
            <a:ext cx="404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Comic Sans MS" panose="030F0702030302020204" pitchFamily="66" charset="0"/>
              </a:rPr>
              <a:t>Všechny části si </a:t>
            </a:r>
            <a:r>
              <a:rPr lang="cs-CZ" sz="2400" dirty="0" smtClean="0">
                <a:latin typeface="Comic Sans MS" panose="030F0702030302020204" pitchFamily="66" charset="0"/>
              </a:rPr>
              <a:t>vystřihni</a:t>
            </a:r>
            <a:r>
              <a:rPr lang="cs-CZ" sz="2400" dirty="0" smtClean="0">
                <a:latin typeface="Comic Sans MS" panose="030F0702030302020204" pitchFamily="66" charset="0"/>
              </a:rPr>
              <a:t>.</a:t>
            </a:r>
            <a:endParaRPr lang="cs-CZ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5678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188</Words>
  <Application>Microsoft Office PowerPoint</Application>
  <PresentationFormat>Širokoúhlá obrazovka</PresentationFormat>
  <Paragraphs>17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Wingdings</vt:lpstr>
      <vt:lpstr>Motiv Office</vt:lpstr>
      <vt:lpstr>Velikonoční zajíček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Velikonoční zajíček</dc:title>
  <dc:creator>NB-01</dc:creator>
  <cp:lastModifiedBy>NB-01</cp:lastModifiedBy>
  <cp:revision>11</cp:revision>
  <dcterms:created xsi:type="dcterms:W3CDTF">2021-03-21T10:10:02Z</dcterms:created>
  <dcterms:modified xsi:type="dcterms:W3CDTF">2021-03-22T15:52:24Z</dcterms:modified>
</cp:coreProperties>
</file>