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01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14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92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11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89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34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43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62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51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47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8C8A5-3282-4BDC-922D-D98EC587610F}" type="datetimeFigureOut">
              <a:rPr lang="cs-CZ" smtClean="0"/>
              <a:t>9.4.2021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83AF2-5697-4E50-92E3-C5D1DCC8BE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2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vodakova.k@zsdpou.cz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07577" y="757646"/>
            <a:ext cx="6283234" cy="1084217"/>
          </a:xfrm>
        </p:spPr>
        <p:txBody>
          <a:bodyPr/>
          <a:lstStyle/>
          <a:p>
            <a:r>
              <a:rPr lang="cs-CZ" dirty="0" smtClean="0">
                <a:latin typeface="Comic Sans MS" panose="030F0702030302020204" pitchFamily="66" charset="0"/>
              </a:rPr>
              <a:t>Robot</a:t>
            </a:r>
            <a:endParaRPr lang="cs-CZ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846319" y="2299064"/>
            <a:ext cx="6544491" cy="2690948"/>
          </a:xfrm>
        </p:spPr>
        <p:txBody>
          <a:bodyPr/>
          <a:lstStyle/>
          <a:p>
            <a:pPr algn="l"/>
            <a:r>
              <a:rPr lang="cs-CZ" dirty="0" smtClean="0">
                <a:latin typeface="Comic Sans MS" panose="030F0702030302020204" pitchFamily="66" charset="0"/>
              </a:rPr>
              <a:t>Ahoj děti, dnes nás čeká vyrábění robota z houbičky na nádobí. </a:t>
            </a:r>
            <a:r>
              <a:rPr lang="cs-CZ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cs-CZ" dirty="0">
              <a:latin typeface="Comic Sans MS" panose="030F0702030302020204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b="15619"/>
          <a:stretch/>
        </p:blipFill>
        <p:spPr>
          <a:xfrm>
            <a:off x="515523" y="600890"/>
            <a:ext cx="3895802" cy="586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80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48" b="29143"/>
          <a:stretch/>
        </p:blipFill>
        <p:spPr>
          <a:xfrm>
            <a:off x="567774" y="431075"/>
            <a:ext cx="6522553" cy="594359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707086" y="711926"/>
            <a:ext cx="3801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Až poskládáš všechny proužky, budeš mít hotové nohy i ruce.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62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 b="21905"/>
          <a:stretch/>
        </p:blipFill>
        <p:spPr>
          <a:xfrm>
            <a:off x="528585" y="378822"/>
            <a:ext cx="5193783" cy="615260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426926" y="783771"/>
            <a:ext cx="4976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Teď už jen zbývá všechno slepit.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292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 b="21334"/>
          <a:stretch/>
        </p:blipFill>
        <p:spPr>
          <a:xfrm>
            <a:off x="411019" y="444136"/>
            <a:ext cx="5054847" cy="604810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230983" y="731520"/>
            <a:ext cx="510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Robůtka si slep. Chvilku musíš části držet při sobě, aby se dobře přilepily.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85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6" b="13905"/>
          <a:stretch/>
        </p:blipFill>
        <p:spPr>
          <a:xfrm>
            <a:off x="646151" y="365759"/>
            <a:ext cx="3978100" cy="625706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786846" y="770709"/>
            <a:ext cx="54080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Z barevného papíru si dodělej oči a pusu, z párátek tykadla.</a:t>
            </a:r>
          </a:p>
          <a:p>
            <a:endParaRPr lang="cs-CZ" sz="2400" dirty="0" smtClean="0">
              <a:latin typeface="Comic Sans MS" panose="030F0702030302020204" pitchFamily="66" charset="0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Moc se na vás těším i na vaše výrobky.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r>
              <a:rPr lang="cs-CZ" sz="2400" dirty="0" smtClean="0">
                <a:latin typeface="Comic Sans MS" panose="030F0702030302020204" pitchFamily="66" charset="0"/>
              </a:rPr>
              <a:t> Snad se za týden uvidíme v naší družině. </a:t>
            </a:r>
          </a:p>
          <a:p>
            <a:r>
              <a:rPr lang="cs-CZ" sz="2400" dirty="0" smtClean="0">
                <a:latin typeface="Comic Sans MS" panose="030F0702030302020204" pitchFamily="66" charset="0"/>
              </a:rPr>
              <a:t>Zdraví vychovatelka Katka </a:t>
            </a:r>
          </a:p>
          <a:p>
            <a:endParaRPr lang="cs-CZ" sz="2400" dirty="0">
              <a:latin typeface="Comic Sans MS" panose="030F0702030302020204" pitchFamily="66" charset="0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                                      			          (</a:t>
            </a:r>
            <a:r>
              <a:rPr lang="cs-CZ" sz="2400" dirty="0" smtClean="0">
                <a:latin typeface="Comic Sans MS" panose="030F0702030302020204" pitchFamily="66" charset="0"/>
                <a:hlinkClick r:id="rId3"/>
              </a:rPr>
              <a:t>vodakova.k@zsdpou.cz</a:t>
            </a:r>
            <a:r>
              <a:rPr lang="cs-CZ" sz="2400" dirty="0" smtClean="0">
                <a:latin typeface="Comic Sans MS" panose="030F0702030302020204" pitchFamily="66" charset="0"/>
              </a:rPr>
              <a:t>)   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02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0" r="7321"/>
          <a:stretch/>
        </p:blipFill>
        <p:spPr>
          <a:xfrm rot="10800000">
            <a:off x="418012" y="418010"/>
            <a:ext cx="7641386" cy="459628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530046" y="692331"/>
            <a:ext cx="30436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Na vyrábění budeš potřebovat : dva barevné papíry, houbičku na nádobí, pravítko, tužku, černou fixu, lepidlo, nůžky a dvě párátka.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62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9" b="44001"/>
          <a:stretch/>
        </p:blipFill>
        <p:spPr>
          <a:xfrm>
            <a:off x="396698" y="222068"/>
            <a:ext cx="4867171" cy="283464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2" b="43238"/>
          <a:stretch/>
        </p:blipFill>
        <p:spPr>
          <a:xfrm>
            <a:off x="384431" y="3331029"/>
            <a:ext cx="4879438" cy="322842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322423" y="783771"/>
            <a:ext cx="5081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Houbičku rozstřihneme na čtyři části. Největší část – tělo, menší – hlava, dvě nejmenší – nohy.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5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619" r="1929" b="17334"/>
          <a:stretch/>
        </p:blipFill>
        <p:spPr>
          <a:xfrm>
            <a:off x="228138" y="209005"/>
            <a:ext cx="4630756" cy="642692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139543" y="1136469"/>
            <a:ext cx="5368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Pravítkem naměř ke straně papíru dvakrát 2cm a dvakrát 1cm a udělej čáru. Vzniknou ti čtyři proužky.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913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7" r="7428"/>
          <a:stretch/>
        </p:blipFill>
        <p:spPr>
          <a:xfrm>
            <a:off x="235130" y="302287"/>
            <a:ext cx="9118275" cy="633364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9823269" y="679269"/>
            <a:ext cx="17896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To stejné udělej i na druhý papír. Celkem budeš mít osm proužků.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18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2" r="29178"/>
          <a:stretch/>
        </p:blipFill>
        <p:spPr>
          <a:xfrm rot="5400000">
            <a:off x="-143691" y="635391"/>
            <a:ext cx="6583680" cy="586153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662057" y="666206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Proužky papíru ustřihni.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85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1" t="9535" r="21893" b="13970"/>
          <a:stretch/>
        </p:blipFill>
        <p:spPr>
          <a:xfrm rot="5400000">
            <a:off x="-785137" y="1608096"/>
            <a:ext cx="6416589" cy="367066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538651" y="809897"/>
            <a:ext cx="5656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Vezmi si dva stejně široké (každý jiné barvy).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709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1" r="16857"/>
          <a:stretch/>
        </p:blipFill>
        <p:spPr>
          <a:xfrm>
            <a:off x="378822" y="354538"/>
            <a:ext cx="6483641" cy="616382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615646" y="770709"/>
            <a:ext cx="4023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Proužky polož do pravého úhlu a přilep k sobě. Začni je přes sebe překládat, vždy jinou barvu.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1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7" r="10108"/>
          <a:stretch/>
        </p:blipFill>
        <p:spPr>
          <a:xfrm>
            <a:off x="300447" y="171660"/>
            <a:ext cx="1920240" cy="179136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r="21036"/>
          <a:stretch/>
        </p:blipFill>
        <p:spPr>
          <a:xfrm>
            <a:off x="2677885" y="171659"/>
            <a:ext cx="1744586" cy="179136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2" r="22643"/>
          <a:stretch/>
        </p:blipFill>
        <p:spPr>
          <a:xfrm>
            <a:off x="4976948" y="171659"/>
            <a:ext cx="1892295" cy="179136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5" r="12785"/>
          <a:stretch/>
        </p:blipFill>
        <p:spPr>
          <a:xfrm>
            <a:off x="7276010" y="171659"/>
            <a:ext cx="1760554" cy="179136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7" r="15143"/>
          <a:stretch/>
        </p:blipFill>
        <p:spPr>
          <a:xfrm>
            <a:off x="9627326" y="171658"/>
            <a:ext cx="1956170" cy="179136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1" r="29713"/>
          <a:stretch/>
        </p:blipFill>
        <p:spPr>
          <a:xfrm>
            <a:off x="300447" y="2625634"/>
            <a:ext cx="1758900" cy="179783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9" r="27679"/>
          <a:stretch/>
        </p:blipFill>
        <p:spPr>
          <a:xfrm>
            <a:off x="2677885" y="2625634"/>
            <a:ext cx="1790953" cy="179783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3" r="21143"/>
          <a:stretch/>
        </p:blipFill>
        <p:spPr>
          <a:xfrm>
            <a:off x="4976948" y="2625634"/>
            <a:ext cx="1892295" cy="182997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5" r="28213"/>
          <a:stretch/>
        </p:blipFill>
        <p:spPr>
          <a:xfrm>
            <a:off x="7276010" y="2625634"/>
            <a:ext cx="1947210" cy="179783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0" r="24786"/>
          <a:stretch/>
        </p:blipFill>
        <p:spPr>
          <a:xfrm>
            <a:off x="9611005" y="2630673"/>
            <a:ext cx="1972491" cy="182493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9" b="30286"/>
          <a:stretch/>
        </p:blipFill>
        <p:spPr>
          <a:xfrm>
            <a:off x="300447" y="4963885"/>
            <a:ext cx="1764846" cy="1685109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3095897" y="4963885"/>
            <a:ext cx="6962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Stále skládej proužky přes sebe, střídej barvy, až ti vznikne harmonika. Konec slep a kousek, který bude přečnívat ustřihni. Takhle poskládej všechny proužky.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297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237</Words>
  <Application>Microsoft Office PowerPoint</Application>
  <PresentationFormat>Širokoúhlá obrazovka</PresentationFormat>
  <Paragraphs>19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Wingdings</vt:lpstr>
      <vt:lpstr>Motiv Office</vt:lpstr>
      <vt:lpstr>Robot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Robot</dc:title>
  <dc:creator>NB-01</dc:creator>
  <cp:lastModifiedBy>NB-01</cp:lastModifiedBy>
  <cp:revision>12</cp:revision>
  <dcterms:created xsi:type="dcterms:W3CDTF">2021-04-09T11:00:44Z</dcterms:created>
  <dcterms:modified xsi:type="dcterms:W3CDTF">2021-04-09T18:13:50Z</dcterms:modified>
</cp:coreProperties>
</file>