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6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94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50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96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91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56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140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24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76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63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49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C5BBC-0B3B-4001-BE0D-CFBEDF4476D2}" type="datetimeFigureOut">
              <a:rPr lang="cs-CZ" smtClean="0"/>
              <a:t>30.3.2021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FE8C-6244-4E1A-8964-A84286583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35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vodakova.k@zsdpou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02823" y="613954"/>
            <a:ext cx="8142514" cy="1502229"/>
          </a:xfrm>
        </p:spPr>
        <p:txBody>
          <a:bodyPr>
            <a:normAutofit/>
          </a:bodyPr>
          <a:lstStyle/>
          <a:p>
            <a:r>
              <a:rPr lang="cs-CZ" sz="4400" dirty="0" smtClean="0">
                <a:latin typeface="Comic Sans MS" panose="030F0702030302020204" pitchFamily="66" charset="0"/>
              </a:rPr>
              <a:t>Velikonoční vajíčka ze slaného těsta</a:t>
            </a:r>
            <a:endParaRPr lang="cs-CZ" sz="4400" dirty="0"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18411" y="2886891"/>
            <a:ext cx="7049589" cy="3004457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Comic Sans MS" panose="030F0702030302020204" pitchFamily="66" charset="0"/>
              </a:rPr>
              <a:t>Ahoj děti, dnes si můžete zkusit vyrobit velikonoční vajíčka z těsta.</a:t>
            </a:r>
          </a:p>
          <a:p>
            <a:r>
              <a:rPr lang="cs-CZ" dirty="0" smtClean="0">
                <a:latin typeface="Comic Sans MS" panose="030F0702030302020204" pitchFamily="66" charset="0"/>
              </a:rPr>
              <a:t>V družině jsme dělali prasátka, šlo vám to dobře, takže vajíčka pro vás budou hračka. </a:t>
            </a:r>
            <a:r>
              <a:rPr lang="cs-CZ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cs-CZ" dirty="0">
              <a:latin typeface="Comic Sans MS" panose="030F0702030302020204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" y="1881135"/>
            <a:ext cx="2220037" cy="474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3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0" b="27428"/>
          <a:stretch/>
        </p:blipFill>
        <p:spPr>
          <a:xfrm rot="16200000">
            <a:off x="962812" y="-159908"/>
            <a:ext cx="6207494" cy="727967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8321040" y="836023"/>
            <a:ext cx="351390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Na vyrábění budeš potřebovat: podložku, hladkou mouku, sůl, vodu, váleček, nožík, špejle, </a:t>
            </a:r>
            <a:r>
              <a:rPr lang="cs-CZ" sz="2400" dirty="0" smtClean="0">
                <a:latin typeface="Comic Sans MS" panose="030F0702030302020204" pitchFamily="66" charset="0"/>
              </a:rPr>
              <a:t>stuhu</a:t>
            </a:r>
            <a:r>
              <a:rPr lang="cs-CZ" sz="2400" dirty="0" smtClean="0">
                <a:latin typeface="Comic Sans MS" panose="030F0702030302020204" pitchFamily="66" charset="0"/>
              </a:rPr>
              <a:t>, </a:t>
            </a:r>
            <a:r>
              <a:rPr lang="cs-CZ" sz="2400" dirty="0" smtClean="0">
                <a:latin typeface="Comic Sans MS" panose="030F0702030302020204" pitchFamily="66" charset="0"/>
              </a:rPr>
              <a:t>koření (pepř celý, nové koření, hřebíček) a šablony vajíček (nemusí být).</a:t>
            </a:r>
          </a:p>
          <a:p>
            <a:endParaRPr lang="cs-CZ" sz="2400" dirty="0">
              <a:latin typeface="Comic Sans MS" panose="030F0702030302020204" pitchFamily="66" charset="0"/>
            </a:endParaRPr>
          </a:p>
          <a:p>
            <a:r>
              <a:rPr lang="cs-CZ" sz="2400" dirty="0" smtClean="0">
                <a:latin typeface="Comic Sans MS" panose="030F0702030302020204" pitchFamily="66" charset="0"/>
              </a:rPr>
              <a:t>Pokud nebudeš chtít zdobit vajíčka kořením, můžeš je po zaschnutí pomalovat fixami.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883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2" r="2933" b="20648"/>
          <a:stretch/>
        </p:blipFill>
        <p:spPr>
          <a:xfrm>
            <a:off x="450208" y="404950"/>
            <a:ext cx="2763255" cy="310444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5" b="22095"/>
          <a:stretch/>
        </p:blipFill>
        <p:spPr>
          <a:xfrm>
            <a:off x="4316815" y="404950"/>
            <a:ext cx="2674309" cy="310444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r="25643"/>
          <a:stretch/>
        </p:blipFill>
        <p:spPr>
          <a:xfrm>
            <a:off x="7889967" y="404950"/>
            <a:ext cx="3459236" cy="310444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57646" y="4101737"/>
            <a:ext cx="62334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Na těsto budeš potřebovat </a:t>
            </a:r>
            <a:r>
              <a:rPr lang="cs-CZ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2 hrnky hladké mouky</a:t>
            </a:r>
            <a:r>
              <a:rPr lang="cs-CZ" sz="2400" dirty="0" smtClean="0">
                <a:latin typeface="Comic Sans MS" panose="030F0702030302020204" pitchFamily="66" charset="0"/>
              </a:rPr>
              <a:t>, </a:t>
            </a:r>
            <a:r>
              <a:rPr lang="cs-CZ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1 hrnek soli </a:t>
            </a:r>
            <a:r>
              <a:rPr lang="cs-CZ" sz="2400" dirty="0" smtClean="0">
                <a:latin typeface="Comic Sans MS" panose="030F0702030302020204" pitchFamily="66" charset="0"/>
              </a:rPr>
              <a:t>(lepší je jemnější, s hrubší se těsto dělá hůře a vznikají praskliny), </a:t>
            </a:r>
            <a:r>
              <a:rPr lang="cs-CZ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¾ hrnku vody </a:t>
            </a:r>
            <a:r>
              <a:rPr lang="cs-CZ" sz="2400" dirty="0" smtClean="0">
                <a:latin typeface="Comic Sans MS" panose="030F0702030302020204" pitchFamily="66" charset="0"/>
              </a:rPr>
              <a:t>a vše pořádně smícháme na pevné těsto. 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9967" y="3762103"/>
            <a:ext cx="3493991" cy="290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72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 b="15047"/>
          <a:stretch/>
        </p:blipFill>
        <p:spPr>
          <a:xfrm>
            <a:off x="489546" y="444137"/>
            <a:ext cx="2802444" cy="433017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6" b="17333"/>
          <a:stretch/>
        </p:blipFill>
        <p:spPr>
          <a:xfrm>
            <a:off x="3618217" y="448581"/>
            <a:ext cx="2880821" cy="432573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3" r="22643"/>
          <a:stretch/>
        </p:blipFill>
        <p:spPr>
          <a:xfrm>
            <a:off x="6825265" y="444137"/>
            <a:ext cx="5000975" cy="359044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731520" y="5055326"/>
            <a:ext cx="10855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Na podložku</a:t>
            </a:r>
            <a:r>
              <a:rPr lang="cs-CZ" sz="2400" dirty="0">
                <a:latin typeface="Comic Sans MS" panose="030F0702030302020204" pitchFamily="66" charset="0"/>
              </a:rPr>
              <a:t> </a:t>
            </a:r>
            <a:r>
              <a:rPr lang="cs-CZ" sz="2400" dirty="0" smtClean="0">
                <a:latin typeface="Comic Sans MS" panose="030F0702030302020204" pitchFamily="66" charset="0"/>
              </a:rPr>
              <a:t>si odkroj kousek těsta, to rozválej a zbytek zatím zabal do sáčku, aby neoschlo. Pokud chceš, aby vajíčka byla stejně veliká, udělej si šablonu ze čtvrtky. Na vykrojení vajíčka použij nůž </a:t>
            </a:r>
            <a:r>
              <a:rPr lang="cs-CZ" sz="2400" dirty="0" smtClean="0">
                <a:latin typeface="Comic Sans MS" panose="030F0702030302020204" pitchFamily="66" charset="0"/>
              </a:rPr>
              <a:t>(při </a:t>
            </a:r>
            <a:r>
              <a:rPr lang="cs-CZ" sz="2400" dirty="0" smtClean="0">
                <a:latin typeface="Comic Sans MS" panose="030F0702030302020204" pitchFamily="66" charset="0"/>
              </a:rPr>
              <a:t>použití ostrého nože, dávej pozor, ať se neřízneš).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34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9" b="13333"/>
          <a:stretch/>
        </p:blipFill>
        <p:spPr>
          <a:xfrm rot="16200000">
            <a:off x="1834994" y="-300569"/>
            <a:ext cx="3621261" cy="566710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714309" y="1214846"/>
            <a:ext cx="4480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Vajíčka si ozdob různými druhy koření (pepř, nové koření, hřebíček, …), které se ti bude líbit. Koření do těsta více zamáčkni, aby nevypadlo.</a:t>
            </a:r>
          </a:p>
          <a:p>
            <a:endParaRPr lang="cs-CZ" sz="2400" dirty="0" smtClean="0">
              <a:latin typeface="Comic Sans MS" panose="030F0702030302020204" pitchFamily="66" charset="0"/>
            </a:endParaRPr>
          </a:p>
          <a:p>
            <a:r>
              <a:rPr lang="cs-CZ" sz="2400" dirty="0" smtClean="0">
                <a:latin typeface="Comic Sans MS" panose="030F0702030302020204" pitchFamily="66" charset="0"/>
              </a:rPr>
              <a:t>Jestli budeš chtít na vajíčko </a:t>
            </a:r>
            <a:r>
              <a:rPr lang="cs-CZ" sz="2400" dirty="0" smtClean="0">
                <a:latin typeface="Comic Sans MS" panose="030F0702030302020204" pitchFamily="66" charset="0"/>
              </a:rPr>
              <a:t>mašličku, </a:t>
            </a:r>
            <a:r>
              <a:rPr lang="cs-CZ" sz="2400" dirty="0" smtClean="0">
                <a:latin typeface="Comic Sans MS" panose="030F0702030302020204" pitchFamily="66" charset="0"/>
              </a:rPr>
              <a:t>nezapomeň si špejlí udělat dírku, po zaschnutí už to nejde.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942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963886" y="966651"/>
            <a:ext cx="60089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Vajíčka můžeš usušit na vzduchu, nejlépe u radiátoru nebo přímo na něm.</a:t>
            </a:r>
          </a:p>
          <a:p>
            <a:endParaRPr lang="cs-CZ" sz="2400" dirty="0" smtClean="0">
              <a:latin typeface="Comic Sans MS" panose="030F0702030302020204" pitchFamily="66" charset="0"/>
            </a:endParaRPr>
          </a:p>
          <a:p>
            <a:r>
              <a:rPr lang="cs-CZ" sz="2400" dirty="0" smtClean="0">
                <a:latin typeface="Comic Sans MS" panose="030F0702030302020204" pitchFamily="66" charset="0"/>
              </a:rPr>
              <a:t>Druhý způsob je sušení v troubě, kdy se výrobky suší při 50°C , alespoň 5 hodin.</a:t>
            </a:r>
          </a:p>
          <a:p>
            <a:r>
              <a:rPr lang="cs-CZ" sz="2400" dirty="0" smtClean="0">
                <a:latin typeface="Comic Sans MS" panose="030F0702030302020204" pitchFamily="66" charset="0"/>
              </a:rPr>
              <a:t>Pokud se rozhodneš pro sušení v troubě, popros maminku, aby ti troubu nastavila a pomohla dát plech dovnitř a pak zase ven.</a:t>
            </a:r>
          </a:p>
          <a:p>
            <a:r>
              <a:rPr lang="cs-CZ" sz="2400" dirty="0" smtClean="0">
                <a:latin typeface="Comic Sans MS" panose="030F0702030302020204" pitchFamily="66" charset="0"/>
              </a:rPr>
              <a:t>Já jsem ještě některá vajíčka po zaschnutí namazala rozšlehaným vajíčkem a na 15 minut, při 150°C, dala ještě zapékat. Vajíčka pak mají trošku hnědou barvu a lépe na nich drží koření.</a:t>
            </a:r>
            <a:endParaRPr lang="cs-CZ" sz="2400" dirty="0">
              <a:latin typeface="Comic Sans MS" panose="030F0702030302020204" pitchFamily="66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" r="7428"/>
          <a:stretch/>
        </p:blipFill>
        <p:spPr>
          <a:xfrm rot="16200000">
            <a:off x="-1073402" y="1872723"/>
            <a:ext cx="6185714" cy="325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25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04" y="495746"/>
            <a:ext cx="2280102" cy="474309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066" y="1844270"/>
            <a:ext cx="2219136" cy="473700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505303" y="1097280"/>
            <a:ext cx="485938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Vajíčka si </a:t>
            </a:r>
            <a:r>
              <a:rPr lang="cs-CZ" sz="2400" smtClean="0">
                <a:latin typeface="Comic Sans MS" panose="030F0702030302020204" pitchFamily="66" charset="0"/>
              </a:rPr>
              <a:t>ozdob </a:t>
            </a:r>
            <a:r>
              <a:rPr lang="cs-CZ" sz="2400" smtClean="0">
                <a:latin typeface="Comic Sans MS" panose="030F0702030302020204" pitchFamily="66" charset="0"/>
              </a:rPr>
              <a:t>stuhou</a:t>
            </a:r>
            <a:r>
              <a:rPr lang="cs-CZ" sz="2400" smtClean="0">
                <a:latin typeface="Comic Sans MS" panose="030F0702030302020204" pitchFamily="66" charset="0"/>
              </a:rPr>
              <a:t>, </a:t>
            </a:r>
            <a:r>
              <a:rPr lang="cs-CZ" sz="2400" dirty="0" smtClean="0">
                <a:latin typeface="Comic Sans MS" panose="030F0702030302020204" pitchFamily="66" charset="0"/>
              </a:rPr>
              <a:t>můžeš si také udělat zápich do květináče.</a:t>
            </a:r>
          </a:p>
          <a:p>
            <a:r>
              <a:rPr lang="cs-CZ" sz="2400" dirty="0" smtClean="0">
                <a:latin typeface="Comic Sans MS" panose="030F0702030302020204" pitchFamily="66" charset="0"/>
              </a:rPr>
              <a:t>Špejli lze přilepit lepidlem Herkules. </a:t>
            </a:r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</a:p>
          <a:p>
            <a:endParaRPr lang="cs-CZ" sz="24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Držím vám palce, aby se vám vajíčka povedla.</a:t>
            </a:r>
          </a:p>
          <a:p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Mějte se hezky a přeji pěkné Velikonoce. Vychovatelka Katka</a:t>
            </a:r>
          </a:p>
          <a:p>
            <a:endParaRPr lang="cs-CZ" sz="24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Vaše výrobky můžete zase zaslat na </a:t>
            </a:r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  <a:hlinkClick r:id="rId4"/>
              </a:rPr>
              <a:t>vodakova.k@zsdpou.cz</a:t>
            </a:r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, moc se těším. </a:t>
            </a:r>
            <a:endParaRPr lang="cs-CZ" sz="2400" dirty="0" smtClean="0">
              <a:latin typeface="Comic Sans MS" panose="030F0702030302020204" pitchFamily="66" charset="0"/>
            </a:endParaRPr>
          </a:p>
          <a:p>
            <a:endParaRPr lang="cs-CZ" sz="2400" dirty="0">
              <a:latin typeface="Comic Sans MS" panose="030F0702030302020204" pitchFamily="66" charset="0"/>
            </a:endParaRPr>
          </a:p>
          <a:p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2486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374</Words>
  <Application>Microsoft Office PowerPoint</Application>
  <PresentationFormat>Širokoúhlá obrazovka</PresentationFormat>
  <Paragraphs>23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Wingdings</vt:lpstr>
      <vt:lpstr>Motiv Office</vt:lpstr>
      <vt:lpstr>Velikonoční vajíčka ze slaného těsta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Velikonoční vajíčka z těsta</dc:title>
  <dc:creator>NB-01</dc:creator>
  <cp:lastModifiedBy>NB-01</cp:lastModifiedBy>
  <cp:revision>16</cp:revision>
  <dcterms:created xsi:type="dcterms:W3CDTF">2021-03-29T18:54:14Z</dcterms:created>
  <dcterms:modified xsi:type="dcterms:W3CDTF">2021-03-30T13:54:51Z</dcterms:modified>
</cp:coreProperties>
</file>